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sldIdLst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B18934-17BA-48B8-865C-70CAF74C91D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6061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2A8EE8-9A52-45BE-AC3A-0F069CE6391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725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AD5B3D-6793-49EF-9D72-6E41B08921F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0526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0B74076-C666-401B-BD9B-79B13B9AECC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8261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5648F-9E7A-49D9-928A-CB43E332C5E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9100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852B94-58B0-47AF-8450-EEA78E55B0C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7290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4F7279-DE73-4D6E-BD0B-58C7EACB86E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048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C393A7-331B-4CB2-85B7-47C71DC9A32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2017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212658-2BDF-4DB5-80AC-F2E1E4D3D90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8683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5A5B10-92E9-47D6-8BBB-7ABD33FDA6B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3287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0F5E44-1DB8-4CD2-9416-D0E21098C60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832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7DE6B1-99A2-4ECD-BA1F-92BED138DEB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6596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38EBBB-2177-449A-AB8D-0D3C7357B91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240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395FB7-2F6C-4A0D-8BF6-56A3343EF14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2566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2DEEC0-5215-4D70-A043-C9575B9F107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7710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EF02DF-8C08-4746-A3FB-859722DA12C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5683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3727E38-64BC-48CE-BF4D-1F7A6B5C52C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779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6FA641-5F55-43D3-8505-28E17A18EA6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600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949C02-EFCB-4C81-A8D1-DBAA0B87D5B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815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6B4D5B-9CDC-49C2-B1A6-765D6200339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998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47ACB5-A70F-496E-A78B-75E70F5814B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642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361168-1D11-4A22-ADE3-968A636565C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777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2073A7-69E2-4B01-A1E5-116F41EB179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790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14E005-D383-4BEF-B966-2EE022115E7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409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A216A10-F363-49A9-B329-133F3367595A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748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8D277EB-5D64-4C45-A2C2-FE6C89376D6F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477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534400" cy="1143000"/>
          </a:xfrm>
        </p:spPr>
        <p:txBody>
          <a:bodyPr/>
          <a:lstStyle/>
          <a:p>
            <a:pPr algn="l"/>
            <a:r>
              <a:rPr lang="en-US" sz="3600" dirty="0" smtClean="0">
                <a:solidFill>
                  <a:srgbClr val="00B0F0"/>
                </a:solidFill>
              </a:rPr>
              <a:t>Me </a:t>
            </a:r>
            <a:r>
              <a:rPr lang="en-US" sz="3600" dirty="0" err="1" smtClean="0">
                <a:solidFill>
                  <a:srgbClr val="00B0F0"/>
                </a:solidFill>
              </a:rPr>
              <a:t>llamo</a:t>
            </a:r>
            <a:r>
              <a:rPr lang="en-US" sz="3600" dirty="0" smtClean="0">
                <a:solidFill>
                  <a:srgbClr val="00B0F0"/>
                </a:solidFill>
              </a:rPr>
              <a:t> _____________ 	</a:t>
            </a:r>
            <a:r>
              <a:rPr lang="en-US" sz="3600" dirty="0" err="1" smtClean="0">
                <a:solidFill>
                  <a:srgbClr val="00B0F0"/>
                </a:solidFill>
              </a:rPr>
              <a:t>Clase</a:t>
            </a:r>
            <a:r>
              <a:rPr lang="en-US" sz="3600" dirty="0" smtClean="0">
                <a:solidFill>
                  <a:srgbClr val="00B0F0"/>
                </a:solidFill>
              </a:rPr>
              <a:t> 802</a:t>
            </a:r>
            <a:br>
              <a:rPr lang="en-US" sz="3600" dirty="0" smtClean="0">
                <a:solidFill>
                  <a:srgbClr val="00B0F0"/>
                </a:solidFill>
              </a:rPr>
            </a:br>
            <a:r>
              <a:rPr lang="en-US" sz="3600" dirty="0" smtClean="0">
                <a:solidFill>
                  <a:srgbClr val="00B0F0"/>
                </a:solidFill>
              </a:rPr>
              <a:t>La </a:t>
            </a:r>
            <a:r>
              <a:rPr lang="en-US" sz="3600" dirty="0" err="1" smtClean="0">
                <a:solidFill>
                  <a:srgbClr val="00B0F0"/>
                </a:solidFill>
              </a:rPr>
              <a:t>fecha</a:t>
            </a:r>
            <a:r>
              <a:rPr lang="en-US" sz="3600" dirty="0" smtClean="0">
                <a:solidFill>
                  <a:srgbClr val="00B0F0"/>
                </a:solidFill>
              </a:rPr>
              <a:t> </a:t>
            </a:r>
            <a:r>
              <a:rPr lang="en-US" sz="3600" dirty="0" err="1" smtClean="0">
                <a:solidFill>
                  <a:srgbClr val="00B0F0"/>
                </a:solidFill>
              </a:rPr>
              <a:t>es</a:t>
            </a:r>
            <a:r>
              <a:rPr lang="en-US" sz="3600" dirty="0" smtClean="0">
                <a:solidFill>
                  <a:srgbClr val="00B0F0"/>
                </a:solidFill>
              </a:rPr>
              <a:t> el 12 de </a:t>
            </a:r>
            <a:r>
              <a:rPr lang="en-US" sz="3600" dirty="0" err="1" smtClean="0">
                <a:solidFill>
                  <a:srgbClr val="00B0F0"/>
                </a:solidFill>
              </a:rPr>
              <a:t>diciembre</a:t>
            </a:r>
            <a:r>
              <a:rPr lang="en-US" sz="3600" dirty="0" smtClean="0">
                <a:solidFill>
                  <a:srgbClr val="00B0F0"/>
                </a:solidFill>
              </a:rPr>
              <a:t> del 2013 </a:t>
            </a:r>
            <a:endParaRPr lang="en-US" sz="3600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763000" cy="5334000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34: </a:t>
            </a:r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repasamos</a:t>
            </a:r>
            <a:r>
              <a:rPr lang="en-US" dirty="0" smtClean="0"/>
              <a:t> el </a:t>
            </a:r>
            <a:r>
              <a:rPr lang="en-US" u="sng" dirty="0" err="1" smtClean="0"/>
              <a:t>capitulo</a:t>
            </a:r>
            <a:r>
              <a:rPr lang="en-US" u="sng" dirty="0" smtClean="0"/>
              <a:t> 3: En </a:t>
            </a:r>
            <a:r>
              <a:rPr lang="en-US" u="sng" dirty="0" err="1" smtClean="0"/>
              <a:t>clase</a:t>
            </a:r>
            <a:r>
              <a:rPr lang="en-US" u="sng" dirty="0" smtClean="0"/>
              <a:t> y </a:t>
            </a:r>
            <a:r>
              <a:rPr lang="en-US" u="sng" dirty="0" err="1" smtClean="0"/>
              <a:t>despues</a:t>
            </a:r>
            <a:r>
              <a:rPr lang="en-US" dirty="0" smtClean="0"/>
              <a:t>?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smtClean="0"/>
              <a:t>Complete with the </a:t>
            </a:r>
            <a:r>
              <a:rPr lang="en-US" dirty="0" err="1" smtClean="0"/>
              <a:t>correcto</a:t>
            </a:r>
            <a:r>
              <a:rPr lang="en-US" dirty="0" smtClean="0"/>
              <a:t> form of </a:t>
            </a:r>
            <a:r>
              <a:rPr lang="en-US" b="1" dirty="0" smtClean="0">
                <a:solidFill>
                  <a:srgbClr val="FFC000"/>
                </a:solidFill>
              </a:rPr>
              <a:t>‘a’</a:t>
            </a:r>
            <a:r>
              <a:rPr lang="en-US" dirty="0" smtClean="0"/>
              <a:t> or </a:t>
            </a:r>
            <a:r>
              <a:rPr lang="en-US" dirty="0" smtClean="0">
                <a:solidFill>
                  <a:srgbClr val="FFC000"/>
                </a:solidFill>
              </a:rPr>
              <a:t>‘de’ </a:t>
            </a:r>
            <a:r>
              <a:rPr lang="en-US" b="1" dirty="0" smtClean="0">
                <a:solidFill>
                  <a:srgbClr val="FFC000"/>
                </a:solidFill>
              </a:rPr>
              <a:t>+ </a:t>
            </a:r>
            <a:r>
              <a:rPr lang="en-US" b="1" i="1" dirty="0" smtClean="0">
                <a:solidFill>
                  <a:srgbClr val="FFC000"/>
                </a:solidFill>
              </a:rPr>
              <a:t>def. art. </a:t>
            </a:r>
            <a:endParaRPr lang="en-US" dirty="0" smtClean="0"/>
          </a:p>
          <a:p>
            <a:pPr marL="609600" indent="-609600">
              <a:buFontTx/>
              <a:buNone/>
            </a:pPr>
            <a:r>
              <a:rPr lang="es-ES_tradnl" altLang="en-US" dirty="0" smtClean="0">
                <a:solidFill>
                  <a:srgbClr val="00B050"/>
                </a:solidFill>
              </a:rPr>
              <a:t>1.- 2. </a:t>
            </a:r>
            <a:r>
              <a:rPr lang="es-ES_tradnl" altLang="en-US" dirty="0" smtClean="0"/>
              <a:t>Es el libro ____ profesor, no ______ profesora.</a:t>
            </a:r>
          </a:p>
          <a:p>
            <a:pPr marL="609600" indent="-609600">
              <a:buFontTx/>
              <a:buNone/>
            </a:pPr>
            <a:r>
              <a:rPr lang="es-ES_tradnl" altLang="en-US" dirty="0" smtClean="0">
                <a:solidFill>
                  <a:srgbClr val="00B050"/>
                </a:solidFill>
              </a:rPr>
              <a:t>3. </a:t>
            </a:r>
            <a:r>
              <a:rPr lang="es-ES_tradnl" altLang="en-US" dirty="0" smtClean="0"/>
              <a:t>Ellos van _____ tienda, </a:t>
            </a:r>
            <a:r>
              <a:rPr lang="en-US" altLang="en-US" dirty="0" smtClean="0"/>
              <a:t>¿no?</a:t>
            </a:r>
          </a:p>
          <a:p>
            <a:pPr marL="609600" indent="-609600">
              <a:buFontTx/>
              <a:buNone/>
            </a:pPr>
            <a:r>
              <a:rPr lang="en-US" altLang="en-US" dirty="0" smtClean="0">
                <a:solidFill>
                  <a:srgbClr val="00B050"/>
                </a:solidFill>
              </a:rPr>
              <a:t>4. </a:t>
            </a:r>
            <a:r>
              <a:rPr lang="en-US" altLang="en-US" dirty="0" smtClean="0"/>
              <a:t>¿Vas _____ </a:t>
            </a:r>
            <a:r>
              <a:rPr lang="en-US" altLang="en-US" dirty="0" err="1" smtClean="0"/>
              <a:t>colegio</a:t>
            </a:r>
            <a:r>
              <a:rPr lang="en-US" altLang="en-US" dirty="0" smtClean="0"/>
              <a:t> Bolivar?</a:t>
            </a:r>
          </a:p>
          <a:p>
            <a:pPr marL="609600" indent="-609600">
              <a:buFontTx/>
              <a:buNone/>
            </a:pPr>
            <a:r>
              <a:rPr lang="en-US" altLang="en-US" dirty="0" smtClean="0">
                <a:solidFill>
                  <a:srgbClr val="00B050"/>
                </a:solidFill>
              </a:rPr>
              <a:t>5. </a:t>
            </a:r>
            <a:r>
              <a:rPr lang="en-US" altLang="en-US" dirty="0" err="1" smtClean="0"/>
              <a:t>Es</a:t>
            </a:r>
            <a:r>
              <a:rPr lang="en-US" altLang="en-US" dirty="0" smtClean="0"/>
              <a:t> la casa ______ </a:t>
            </a:r>
            <a:r>
              <a:rPr lang="en-US" altLang="en-US" dirty="0" err="1" smtClean="0"/>
              <a:t>familia</a:t>
            </a:r>
            <a:r>
              <a:rPr lang="en-US" altLang="en-US" dirty="0" smtClean="0"/>
              <a:t> Salas.</a:t>
            </a:r>
            <a:endParaRPr lang="es-ES_tradnl" altLang="en-US" dirty="0" smtClean="0"/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09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8600"/>
            <a:ext cx="9144000" cy="6553200"/>
          </a:xfrm>
        </p:spPr>
        <p:txBody>
          <a:bodyPr/>
          <a:lstStyle/>
          <a:p>
            <a:pPr marL="0" indent="0">
              <a:buNone/>
            </a:pPr>
            <a:r>
              <a:rPr lang="en-US" sz="3100" dirty="0" smtClean="0">
                <a:solidFill>
                  <a:srgbClr val="00B050"/>
                </a:solidFill>
              </a:rPr>
              <a:t>I-</a:t>
            </a:r>
            <a:r>
              <a:rPr lang="en-US" sz="3100" dirty="0" smtClean="0"/>
              <a:t> </a:t>
            </a:r>
            <a:r>
              <a:rPr lang="en-US" sz="3100" dirty="0" err="1" smtClean="0"/>
              <a:t>Copia</a:t>
            </a:r>
            <a:r>
              <a:rPr lang="en-US" sz="3100" dirty="0" smtClean="0"/>
              <a:t> y </a:t>
            </a:r>
            <a:r>
              <a:rPr lang="en-US" sz="3100" dirty="0" err="1" smtClean="0"/>
              <a:t>completa</a:t>
            </a:r>
            <a:r>
              <a:rPr lang="en-US" sz="3100" dirty="0" smtClean="0"/>
              <a:t> con la forma </a:t>
            </a:r>
            <a:r>
              <a:rPr lang="en-US" sz="3100" dirty="0" err="1" smtClean="0"/>
              <a:t>correcta</a:t>
            </a:r>
            <a:r>
              <a:rPr lang="en-US" sz="3100" dirty="0" smtClean="0"/>
              <a:t> del </a:t>
            </a:r>
            <a:r>
              <a:rPr lang="en-US" sz="3100" dirty="0" err="1" smtClean="0"/>
              <a:t>verbo</a:t>
            </a:r>
            <a:r>
              <a:rPr lang="en-US" sz="3100" dirty="0" smtClean="0"/>
              <a:t> </a:t>
            </a:r>
            <a:r>
              <a:rPr lang="en-US" sz="3100" dirty="0" err="1" smtClean="0"/>
              <a:t>indicado</a:t>
            </a:r>
            <a:r>
              <a:rPr lang="en-US" sz="3100" dirty="0" smtClean="0"/>
              <a:t>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3100" dirty="0" err="1" smtClean="0"/>
              <a:t>Yo</a:t>
            </a:r>
            <a:r>
              <a:rPr lang="en-US" sz="3100" dirty="0" smtClean="0"/>
              <a:t> _______ </a:t>
            </a:r>
            <a:r>
              <a:rPr lang="en-US" sz="3100" dirty="0" err="1" smtClean="0"/>
              <a:t>una</a:t>
            </a:r>
            <a:r>
              <a:rPr lang="en-US" sz="3100" dirty="0" smtClean="0"/>
              <a:t> </a:t>
            </a:r>
            <a:r>
              <a:rPr lang="en-US" sz="3100" dirty="0" err="1" smtClean="0"/>
              <a:t>buena</a:t>
            </a:r>
            <a:r>
              <a:rPr lang="en-US" sz="3100" dirty="0" smtClean="0"/>
              <a:t> nota. </a:t>
            </a:r>
            <a:r>
              <a:rPr lang="en-US" sz="3100" i="1" dirty="0" smtClean="0"/>
              <a:t>(</a:t>
            </a:r>
            <a:r>
              <a:rPr lang="en-US" sz="3100" i="1" dirty="0" err="1" smtClean="0"/>
              <a:t>sacar</a:t>
            </a:r>
            <a:r>
              <a:rPr lang="en-US" sz="3100" i="1" dirty="0" smtClean="0"/>
              <a:t>)</a:t>
            </a:r>
            <a:endParaRPr lang="en-US" sz="3100" dirty="0" smtClean="0"/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3100" dirty="0" err="1" smtClean="0"/>
              <a:t>Nosotros</a:t>
            </a:r>
            <a:r>
              <a:rPr lang="en-US" sz="3100" dirty="0" smtClean="0"/>
              <a:t> ________ un </a:t>
            </a:r>
            <a:r>
              <a:rPr lang="en-US" sz="3100" dirty="0" err="1" smtClean="0"/>
              <a:t>examen</a:t>
            </a:r>
            <a:r>
              <a:rPr lang="en-US" sz="3100" dirty="0" smtClean="0"/>
              <a:t>.  </a:t>
            </a:r>
            <a:r>
              <a:rPr lang="en-US" sz="3100" i="1" dirty="0" smtClean="0"/>
              <a:t>(</a:t>
            </a:r>
            <a:r>
              <a:rPr lang="en-US" sz="3100" i="1" dirty="0" err="1" smtClean="0"/>
              <a:t>tomar</a:t>
            </a:r>
            <a:r>
              <a:rPr lang="en-US" sz="3100" i="1" dirty="0" smtClean="0"/>
              <a:t>)</a:t>
            </a:r>
            <a:endParaRPr lang="en-US" sz="3100" dirty="0" smtClean="0"/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3100" dirty="0" smtClean="0"/>
              <a:t>¿En </a:t>
            </a:r>
            <a:r>
              <a:rPr lang="en-US" sz="3100" dirty="0" err="1" smtClean="0"/>
              <a:t>qué</a:t>
            </a:r>
            <a:r>
              <a:rPr lang="en-US" sz="3100" dirty="0" smtClean="0"/>
              <a:t> _______ (</a:t>
            </a:r>
            <a:r>
              <a:rPr lang="en-US" sz="3100" dirty="0" err="1" smtClean="0"/>
              <a:t>tú</a:t>
            </a:r>
            <a:r>
              <a:rPr lang="en-US" sz="3100" dirty="0" smtClean="0"/>
              <a:t>) </a:t>
            </a:r>
            <a:r>
              <a:rPr lang="en-US" sz="3100" dirty="0" err="1" smtClean="0"/>
              <a:t>tus</a:t>
            </a:r>
            <a:r>
              <a:rPr lang="en-US" sz="3100" dirty="0" smtClean="0"/>
              <a:t> </a:t>
            </a:r>
            <a:r>
              <a:rPr lang="en-US" sz="3100" dirty="0" err="1" smtClean="0"/>
              <a:t>materiales</a:t>
            </a:r>
            <a:r>
              <a:rPr lang="en-US" sz="3100" dirty="0" smtClean="0"/>
              <a:t> </a:t>
            </a:r>
            <a:r>
              <a:rPr lang="en-US" sz="3100" dirty="0" err="1" smtClean="0"/>
              <a:t>escolares</a:t>
            </a:r>
            <a:r>
              <a:rPr lang="en-US" sz="3100" dirty="0" smtClean="0"/>
              <a:t>? </a:t>
            </a:r>
            <a:r>
              <a:rPr lang="en-US" sz="3100" i="1" dirty="0" smtClean="0"/>
              <a:t>(</a:t>
            </a:r>
            <a:r>
              <a:rPr lang="en-US" sz="3100" i="1" dirty="0" err="1" smtClean="0"/>
              <a:t>llevar</a:t>
            </a:r>
            <a:r>
              <a:rPr lang="en-US" sz="3100" i="1" dirty="0" smtClean="0"/>
              <a:t>)</a:t>
            </a:r>
            <a:endParaRPr lang="en-US" sz="3100" dirty="0" smtClean="0"/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3100" dirty="0" err="1" smtClean="0"/>
              <a:t>Todos</a:t>
            </a:r>
            <a:r>
              <a:rPr lang="en-US" sz="3100" dirty="0" smtClean="0"/>
              <a:t> </a:t>
            </a:r>
            <a:r>
              <a:rPr lang="en-US" sz="3100" dirty="0" err="1" smtClean="0"/>
              <a:t>ustedes</a:t>
            </a:r>
            <a:r>
              <a:rPr lang="en-US" sz="3100" dirty="0" smtClean="0"/>
              <a:t> __________ </a:t>
            </a:r>
            <a:r>
              <a:rPr lang="en-US" sz="3100" dirty="0" err="1" smtClean="0"/>
              <a:t>muchos</a:t>
            </a:r>
            <a:r>
              <a:rPr lang="en-US" sz="3100" dirty="0" smtClean="0"/>
              <a:t> </a:t>
            </a:r>
            <a:r>
              <a:rPr lang="en-US" sz="3100" dirty="0" err="1" smtClean="0"/>
              <a:t>materiales</a:t>
            </a:r>
            <a:r>
              <a:rPr lang="en-US" sz="3100" dirty="0" smtClean="0"/>
              <a:t> </a:t>
            </a:r>
            <a:r>
              <a:rPr lang="en-US" sz="3100" dirty="0" err="1" smtClean="0"/>
              <a:t>escolares</a:t>
            </a:r>
            <a:r>
              <a:rPr lang="en-US" sz="3100" dirty="0" smtClean="0"/>
              <a:t> en </a:t>
            </a:r>
            <a:r>
              <a:rPr lang="en-US" sz="3100" dirty="0" err="1" smtClean="0"/>
              <a:t>su</a:t>
            </a:r>
            <a:r>
              <a:rPr lang="en-US" sz="3100" dirty="0" smtClean="0"/>
              <a:t> </a:t>
            </a:r>
            <a:r>
              <a:rPr lang="en-US" sz="3100" dirty="0" err="1" smtClean="0"/>
              <a:t>mochila</a:t>
            </a:r>
            <a:r>
              <a:rPr lang="en-US" sz="3100" dirty="0" smtClean="0"/>
              <a:t>, ¿no? </a:t>
            </a:r>
            <a:r>
              <a:rPr lang="en-US" sz="3100" i="1" dirty="0" smtClean="0"/>
              <a:t>(</a:t>
            </a:r>
            <a:r>
              <a:rPr lang="en-US" sz="3100" i="1" dirty="0" err="1" smtClean="0"/>
              <a:t>llevar</a:t>
            </a:r>
            <a:r>
              <a:rPr lang="en-US" sz="3100" i="1" dirty="0" smtClean="0"/>
              <a:t>)</a:t>
            </a:r>
            <a:endParaRPr lang="en-US" sz="3100" dirty="0" smtClean="0"/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3100" dirty="0" smtClean="0"/>
              <a:t>Ella _______ la </a:t>
            </a:r>
            <a:r>
              <a:rPr lang="en-US" sz="3100" dirty="0" err="1" smtClean="0"/>
              <a:t>computadora</a:t>
            </a:r>
            <a:r>
              <a:rPr lang="en-US" sz="3100" dirty="0" smtClean="0"/>
              <a:t> en </a:t>
            </a:r>
            <a:r>
              <a:rPr lang="en-US" sz="3100" dirty="0" err="1" smtClean="0"/>
              <a:t>clase</a:t>
            </a:r>
            <a:r>
              <a:rPr lang="en-US" sz="3100" dirty="0" smtClean="0"/>
              <a:t>. </a:t>
            </a:r>
            <a:r>
              <a:rPr lang="en-US" sz="3100" i="1" dirty="0" smtClean="0"/>
              <a:t>(</a:t>
            </a:r>
            <a:r>
              <a:rPr lang="en-US" sz="3100" i="1" dirty="0" err="1" smtClean="0"/>
              <a:t>usar</a:t>
            </a:r>
            <a:r>
              <a:rPr lang="en-US" sz="3100" i="1" dirty="0" smtClean="0"/>
              <a:t>)</a:t>
            </a:r>
            <a:endParaRPr lang="en-US" sz="3100" dirty="0" smtClean="0"/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3100" dirty="0" err="1" smtClean="0"/>
              <a:t>Yo</a:t>
            </a:r>
            <a:r>
              <a:rPr lang="en-US" sz="3100" dirty="0" smtClean="0"/>
              <a:t> _________ la red. </a:t>
            </a:r>
            <a:r>
              <a:rPr lang="en-US" sz="3100" i="1" dirty="0" smtClean="0"/>
              <a:t>(</a:t>
            </a:r>
            <a:r>
              <a:rPr lang="en-US" sz="3100" i="1" dirty="0" err="1" smtClean="0"/>
              <a:t>navegar</a:t>
            </a:r>
            <a:r>
              <a:rPr lang="en-US" sz="3100" i="1" dirty="0" smtClean="0"/>
              <a:t>)</a:t>
            </a:r>
            <a:endParaRPr lang="en-US" sz="3100" dirty="0" smtClean="0"/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3100" dirty="0" err="1" smtClean="0"/>
              <a:t>Ellos</a:t>
            </a:r>
            <a:r>
              <a:rPr lang="en-US" sz="3100" dirty="0" smtClean="0"/>
              <a:t> _______ </a:t>
            </a:r>
            <a:r>
              <a:rPr lang="en-US" sz="3100" dirty="0" err="1" smtClean="0"/>
              <a:t>informacion</a:t>
            </a:r>
            <a:r>
              <a:rPr lang="en-US" sz="3100" dirty="0" smtClean="0"/>
              <a:t> en el internet. </a:t>
            </a:r>
            <a:r>
              <a:rPr lang="en-US" sz="3100" i="1" dirty="0" smtClean="0"/>
              <a:t>(</a:t>
            </a:r>
            <a:r>
              <a:rPr lang="en-US" sz="3100" i="1" dirty="0" err="1" smtClean="0"/>
              <a:t>buscar</a:t>
            </a:r>
            <a:r>
              <a:rPr lang="en-US" sz="3100" i="1" dirty="0" smtClean="0"/>
              <a:t>)</a:t>
            </a:r>
            <a:endParaRPr lang="en-US" sz="3100" dirty="0"/>
          </a:p>
        </p:txBody>
      </p:sp>
    </p:spTree>
    <p:extLst>
      <p:ext uri="{BB962C8B-B14F-4D97-AF65-F5344CB8AC3E}">
        <p14:creationId xmlns:p14="http://schemas.microsoft.com/office/powerpoint/2010/main" val="2755108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304800"/>
            <a:ext cx="8991600" cy="5943600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US" altLang="en-US" dirty="0" smtClean="0">
                <a:solidFill>
                  <a:srgbClr val="00B050"/>
                </a:solidFill>
              </a:rPr>
              <a:t>II- </a:t>
            </a:r>
            <a:r>
              <a:rPr lang="en-US" altLang="en-US" dirty="0" err="1" smtClean="0"/>
              <a:t>Copia</a:t>
            </a:r>
            <a:r>
              <a:rPr lang="en-US" altLang="en-US" dirty="0" smtClean="0"/>
              <a:t> y </a:t>
            </a:r>
            <a:r>
              <a:rPr lang="en-US" altLang="en-US" dirty="0" err="1" smtClean="0"/>
              <a:t>responde</a:t>
            </a:r>
            <a:r>
              <a:rPr lang="en-US" altLang="en-US" dirty="0" smtClean="0"/>
              <a:t> en </a:t>
            </a:r>
            <a:r>
              <a:rPr lang="en-US" altLang="en-US" dirty="0" err="1" smtClean="0"/>
              <a:t>oraciones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completas</a:t>
            </a:r>
            <a:r>
              <a:rPr lang="en-US" altLang="en-US" dirty="0" smtClean="0"/>
              <a:t>.</a:t>
            </a:r>
            <a:endParaRPr lang="en-US" altLang="en-US" dirty="0"/>
          </a:p>
          <a:p>
            <a:pPr marL="533400" indent="-533400">
              <a:lnSpc>
                <a:spcPct val="90000"/>
              </a:lnSpc>
              <a:buClr>
                <a:srgbClr val="00B050"/>
              </a:buClr>
              <a:buFont typeface="+mj-lt"/>
              <a:buAutoNum type="arabicPeriod"/>
            </a:pPr>
            <a:r>
              <a:rPr lang="en-US" altLang="en-US" dirty="0" smtClean="0"/>
              <a:t>¿</a:t>
            </a:r>
            <a:r>
              <a:rPr lang="en-US" altLang="en-US" dirty="0"/>
              <a:t>Vas a la </a:t>
            </a:r>
            <a:r>
              <a:rPr lang="en-US" altLang="en-US" dirty="0" err="1"/>
              <a:t>escuela</a:t>
            </a:r>
            <a:r>
              <a:rPr lang="en-US" altLang="en-US" dirty="0"/>
              <a:t> en el bus escolar? </a:t>
            </a:r>
          </a:p>
          <a:p>
            <a:pPr marL="533400" indent="-533400">
              <a:lnSpc>
                <a:spcPct val="90000"/>
              </a:lnSpc>
              <a:buClr>
                <a:srgbClr val="00B050"/>
              </a:buClr>
              <a:buFont typeface="+mj-lt"/>
              <a:buAutoNum type="arabicPeriod"/>
            </a:pPr>
            <a:endParaRPr lang="en-US" altLang="en-US" dirty="0"/>
          </a:p>
          <a:p>
            <a:pPr marL="533400" indent="-533400">
              <a:lnSpc>
                <a:spcPct val="90000"/>
              </a:lnSpc>
              <a:buClr>
                <a:srgbClr val="00B050"/>
              </a:buClr>
              <a:buFont typeface="+mj-lt"/>
              <a:buAutoNum type="arabicPeriod"/>
            </a:pPr>
            <a:r>
              <a:rPr lang="en-US" altLang="en-US" dirty="0" smtClean="0"/>
              <a:t>¿Das </a:t>
            </a:r>
            <a:r>
              <a:rPr lang="en-US" altLang="en-US" dirty="0" err="1"/>
              <a:t>tus</a:t>
            </a:r>
            <a:r>
              <a:rPr lang="en-US" altLang="en-US" dirty="0"/>
              <a:t> </a:t>
            </a:r>
            <a:r>
              <a:rPr lang="en-US" altLang="en-US" dirty="0" err="1"/>
              <a:t>tareas</a:t>
            </a:r>
            <a:r>
              <a:rPr lang="en-US" altLang="en-US" dirty="0"/>
              <a:t> a la </a:t>
            </a:r>
            <a:r>
              <a:rPr lang="en-US" altLang="en-US" dirty="0" err="1"/>
              <a:t>profesora</a:t>
            </a:r>
            <a:r>
              <a:rPr lang="en-US" altLang="en-US" dirty="0"/>
              <a:t>?</a:t>
            </a:r>
          </a:p>
          <a:p>
            <a:pPr marL="533400" indent="-533400">
              <a:lnSpc>
                <a:spcPct val="90000"/>
              </a:lnSpc>
              <a:buClr>
                <a:srgbClr val="00B050"/>
              </a:buClr>
              <a:buFont typeface="+mj-lt"/>
              <a:buAutoNum type="arabicPeriod"/>
            </a:pPr>
            <a:endParaRPr lang="en-US" altLang="en-US" dirty="0"/>
          </a:p>
          <a:p>
            <a:pPr marL="533400" indent="-533400">
              <a:lnSpc>
                <a:spcPct val="90000"/>
              </a:lnSpc>
              <a:buClr>
                <a:srgbClr val="00B050"/>
              </a:buClr>
              <a:buFont typeface="+mj-lt"/>
              <a:buAutoNum type="arabicPeriod"/>
            </a:pPr>
            <a:r>
              <a:rPr lang="en-US" altLang="en-US" dirty="0" smtClean="0"/>
              <a:t>¿</a:t>
            </a:r>
            <a:r>
              <a:rPr lang="en-US" altLang="en-US" dirty="0" err="1" smtClean="0"/>
              <a:t>Estas</a:t>
            </a:r>
            <a:r>
              <a:rPr lang="en-US" altLang="en-US" dirty="0" smtClean="0"/>
              <a:t> </a:t>
            </a:r>
            <a:r>
              <a:rPr lang="en-US" altLang="en-US" dirty="0"/>
              <a:t>en casa o en la </a:t>
            </a:r>
            <a:r>
              <a:rPr lang="en-US" altLang="en-US" dirty="0" err="1"/>
              <a:t>escuela</a:t>
            </a:r>
            <a:r>
              <a:rPr lang="en-US" altLang="en-US" dirty="0"/>
              <a:t>?</a:t>
            </a:r>
          </a:p>
          <a:p>
            <a:pPr marL="533400" indent="-533400">
              <a:lnSpc>
                <a:spcPct val="90000"/>
              </a:lnSpc>
              <a:buClr>
                <a:srgbClr val="00B050"/>
              </a:buClr>
              <a:buFont typeface="+mj-lt"/>
              <a:buAutoNum type="arabicPeriod"/>
            </a:pPr>
            <a:endParaRPr lang="en-US" altLang="en-US" dirty="0"/>
          </a:p>
          <a:p>
            <a:pPr marL="533400" indent="-533400">
              <a:lnSpc>
                <a:spcPct val="90000"/>
              </a:lnSpc>
              <a:buClr>
                <a:srgbClr val="00B050"/>
              </a:buClr>
              <a:buFont typeface="+mj-lt"/>
              <a:buAutoNum type="arabicPeriod"/>
            </a:pPr>
            <a:r>
              <a:rPr lang="en-US" altLang="en-US" dirty="0" smtClean="0"/>
              <a:t>¿</a:t>
            </a:r>
            <a:r>
              <a:rPr lang="en-US" altLang="en-US" dirty="0" err="1"/>
              <a:t>Estan</a:t>
            </a:r>
            <a:r>
              <a:rPr lang="en-US" altLang="en-US" dirty="0"/>
              <a:t> </a:t>
            </a:r>
            <a:r>
              <a:rPr lang="en-US" altLang="en-US" dirty="0" err="1"/>
              <a:t>ustedes</a:t>
            </a:r>
            <a:r>
              <a:rPr lang="en-US" altLang="en-US" dirty="0"/>
              <a:t> en la </a:t>
            </a:r>
            <a:r>
              <a:rPr lang="en-US" altLang="en-US" dirty="0" err="1"/>
              <a:t>escuela</a:t>
            </a:r>
            <a:r>
              <a:rPr lang="en-US" altLang="en-US" dirty="0"/>
              <a:t> </a:t>
            </a:r>
            <a:r>
              <a:rPr lang="en-US" altLang="en-US" dirty="0" err="1"/>
              <a:t>ahora</a:t>
            </a:r>
            <a:r>
              <a:rPr lang="en-US" altLang="en-US" dirty="0"/>
              <a:t>?</a:t>
            </a:r>
          </a:p>
          <a:p>
            <a:pPr marL="533400" indent="-533400">
              <a:lnSpc>
                <a:spcPct val="90000"/>
              </a:lnSpc>
              <a:buClr>
                <a:srgbClr val="00B050"/>
              </a:buClr>
              <a:buFont typeface="+mj-lt"/>
              <a:buAutoNum type="arabicPeriod"/>
            </a:pPr>
            <a:endParaRPr lang="en-US" altLang="en-US" dirty="0"/>
          </a:p>
          <a:p>
            <a:pPr marL="533400" indent="-533400">
              <a:lnSpc>
                <a:spcPct val="90000"/>
              </a:lnSpc>
              <a:buClr>
                <a:srgbClr val="00B050"/>
              </a:buClr>
              <a:buFont typeface="+mj-lt"/>
              <a:buAutoNum type="arabicPeriod"/>
            </a:pPr>
            <a:r>
              <a:rPr lang="en-US" altLang="en-US" dirty="0" smtClean="0"/>
              <a:t>¿ </a:t>
            </a:r>
            <a:r>
              <a:rPr lang="en-US" altLang="en-US" dirty="0"/>
              <a:t>Van </a:t>
            </a:r>
            <a:r>
              <a:rPr lang="en-US" altLang="en-US" dirty="0" err="1"/>
              <a:t>ustedes</a:t>
            </a:r>
            <a:r>
              <a:rPr lang="en-US" altLang="en-US" dirty="0"/>
              <a:t> a casa a pie o en el bus escolar?  </a:t>
            </a:r>
          </a:p>
        </p:txBody>
      </p:sp>
    </p:spTree>
    <p:extLst>
      <p:ext uri="{BB962C8B-B14F-4D97-AF65-F5344CB8AC3E}">
        <p14:creationId xmlns:p14="http://schemas.microsoft.com/office/powerpoint/2010/main" val="1048123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553200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US" altLang="en-US" sz="3400" dirty="0" smtClean="0">
                <a:solidFill>
                  <a:srgbClr val="92D050"/>
                </a:solidFill>
              </a:rPr>
              <a:t>III- </a:t>
            </a:r>
            <a:r>
              <a:rPr lang="en-US" altLang="en-US" sz="3400" dirty="0" smtClean="0"/>
              <a:t>Complete with “a personal” when necessary</a:t>
            </a:r>
            <a:endParaRPr lang="en-US" altLang="en-US" sz="3400" dirty="0"/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z="3400" dirty="0" smtClean="0">
                <a:solidFill>
                  <a:srgbClr val="92D050"/>
                </a:solidFill>
              </a:rPr>
              <a:t>1.</a:t>
            </a:r>
            <a:r>
              <a:rPr lang="en-US" altLang="en-US" sz="3400" dirty="0" smtClean="0"/>
              <a:t>  </a:t>
            </a:r>
            <a:r>
              <a:rPr lang="en-US" altLang="en-US" sz="3400" dirty="0" err="1"/>
              <a:t>Miro</a:t>
            </a:r>
            <a:r>
              <a:rPr lang="en-US" altLang="en-US" sz="3400" dirty="0"/>
              <a:t> ______ la television.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z="3400" dirty="0" smtClean="0">
                <a:solidFill>
                  <a:srgbClr val="92D050"/>
                </a:solidFill>
              </a:rPr>
              <a:t>2. </a:t>
            </a:r>
            <a:r>
              <a:rPr lang="en-US" altLang="en-US" sz="3400" dirty="0" err="1" smtClean="0"/>
              <a:t>Escucho</a:t>
            </a:r>
            <a:r>
              <a:rPr lang="en-US" altLang="en-US" sz="3400" dirty="0"/>
              <a:t>__________ </a:t>
            </a:r>
            <a:r>
              <a:rPr lang="en-US" altLang="en-US" sz="3400" dirty="0" err="1" smtClean="0"/>
              <a:t>profesor</a:t>
            </a:r>
            <a:r>
              <a:rPr lang="en-US" altLang="en-US" sz="3400" dirty="0" smtClean="0"/>
              <a:t>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z="3400" dirty="0" smtClean="0">
                <a:solidFill>
                  <a:srgbClr val="92D050"/>
                </a:solidFill>
              </a:rPr>
              <a:t>IV- </a:t>
            </a:r>
            <a:r>
              <a:rPr lang="en-US" altLang="en-US" sz="3400" dirty="0" smtClean="0"/>
              <a:t>Copy and  write CIERTO or FALSO</a:t>
            </a:r>
            <a:endParaRPr lang="en-US" altLang="en-US" sz="3400" dirty="0"/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z="3400" dirty="0" smtClean="0">
                <a:solidFill>
                  <a:srgbClr val="92D050"/>
                </a:solidFill>
              </a:rPr>
              <a:t>1.  </a:t>
            </a:r>
            <a:r>
              <a:rPr lang="en-US" altLang="en-US" sz="3400" dirty="0"/>
              <a:t>En Peru la </a:t>
            </a:r>
            <a:r>
              <a:rPr lang="en-US" altLang="en-US" sz="3400" dirty="0" err="1"/>
              <a:t>mayoria</a:t>
            </a:r>
            <a:r>
              <a:rPr lang="en-US" altLang="en-US" sz="3400" dirty="0"/>
              <a:t> de </a:t>
            </a:r>
            <a:r>
              <a:rPr lang="en-US" altLang="en-US" sz="3400" dirty="0" err="1"/>
              <a:t>las</a:t>
            </a:r>
            <a:r>
              <a:rPr lang="en-US" altLang="en-US" sz="3400" dirty="0"/>
              <a:t> </a:t>
            </a:r>
            <a:r>
              <a:rPr lang="en-US" altLang="en-US" sz="3400" dirty="0" err="1"/>
              <a:t>escuelas</a:t>
            </a:r>
            <a:r>
              <a:rPr lang="en-US" altLang="en-US" sz="3400" dirty="0"/>
              <a:t> </a:t>
            </a:r>
            <a:r>
              <a:rPr lang="en-US" altLang="en-US" sz="3400" dirty="0" err="1"/>
              <a:t>privadas</a:t>
            </a:r>
            <a:r>
              <a:rPr lang="en-US" altLang="en-US" sz="3400" dirty="0"/>
              <a:t> son </a:t>
            </a:r>
            <a:r>
              <a:rPr lang="en-US" altLang="en-US" sz="3400" dirty="0" err="1"/>
              <a:t>mixtas</a:t>
            </a:r>
            <a:r>
              <a:rPr lang="en-US" altLang="en-US" sz="3400" dirty="0"/>
              <a:t>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z="3400" dirty="0">
                <a:solidFill>
                  <a:srgbClr val="92D050"/>
                </a:solidFill>
              </a:rPr>
              <a:t>2</a:t>
            </a:r>
            <a:r>
              <a:rPr lang="en-US" altLang="en-US" sz="3400" dirty="0" smtClean="0">
                <a:solidFill>
                  <a:srgbClr val="92D050"/>
                </a:solidFill>
              </a:rPr>
              <a:t>. </a:t>
            </a:r>
            <a:r>
              <a:rPr lang="en-US" altLang="en-US" sz="3400" dirty="0" err="1"/>
              <a:t>Una</a:t>
            </a:r>
            <a:r>
              <a:rPr lang="en-US" altLang="en-US" sz="3400" dirty="0"/>
              <a:t> </a:t>
            </a:r>
            <a:r>
              <a:rPr lang="en-US" altLang="en-US" sz="3400" dirty="0" err="1"/>
              <a:t>Prepa</a:t>
            </a:r>
            <a:r>
              <a:rPr lang="en-US" altLang="en-US" sz="3400" dirty="0"/>
              <a:t> </a:t>
            </a:r>
            <a:r>
              <a:rPr lang="en-US" altLang="en-US" sz="3400" dirty="0" err="1"/>
              <a:t>es</a:t>
            </a:r>
            <a:r>
              <a:rPr lang="en-US" altLang="en-US" sz="3400" dirty="0"/>
              <a:t> </a:t>
            </a:r>
            <a:r>
              <a:rPr lang="en-US" altLang="en-US" sz="3400" dirty="0" err="1"/>
              <a:t>una</a:t>
            </a:r>
            <a:r>
              <a:rPr lang="en-US" altLang="en-US" sz="3400" dirty="0"/>
              <a:t> </a:t>
            </a:r>
            <a:r>
              <a:rPr lang="en-US" altLang="en-US" sz="3400" dirty="0" err="1"/>
              <a:t>escuela</a:t>
            </a:r>
            <a:r>
              <a:rPr lang="en-US" altLang="en-US" sz="3400" dirty="0"/>
              <a:t> </a:t>
            </a:r>
            <a:r>
              <a:rPr lang="en-US" altLang="en-US" sz="3400" dirty="0" err="1"/>
              <a:t>primaria</a:t>
            </a:r>
            <a:r>
              <a:rPr lang="en-US" altLang="en-US" sz="3400" dirty="0"/>
              <a:t>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z="3400" dirty="0" smtClean="0">
                <a:solidFill>
                  <a:srgbClr val="92D050"/>
                </a:solidFill>
              </a:rPr>
              <a:t>3. </a:t>
            </a:r>
            <a:r>
              <a:rPr lang="en-US" altLang="en-US" sz="3400" dirty="0"/>
              <a:t>En </a:t>
            </a:r>
            <a:r>
              <a:rPr lang="en-US" altLang="en-US" sz="3400" dirty="0" err="1"/>
              <a:t>Latinoamerica</a:t>
            </a:r>
            <a:r>
              <a:rPr lang="en-US" altLang="en-US" sz="3400" dirty="0"/>
              <a:t> los </a:t>
            </a:r>
            <a:r>
              <a:rPr lang="en-US" altLang="en-US" sz="3400" dirty="0" err="1"/>
              <a:t>alumnos</a:t>
            </a:r>
            <a:r>
              <a:rPr lang="en-US" altLang="en-US" sz="3400" dirty="0"/>
              <a:t> de </a:t>
            </a:r>
            <a:r>
              <a:rPr lang="en-US" altLang="en-US" sz="3400" dirty="0" err="1"/>
              <a:t>muchas</a:t>
            </a:r>
            <a:r>
              <a:rPr lang="en-US" altLang="en-US" sz="3400" dirty="0"/>
              <a:t> </a:t>
            </a:r>
            <a:r>
              <a:rPr lang="en-US" altLang="en-US" sz="3400" dirty="0" err="1"/>
              <a:t>escuelas</a:t>
            </a:r>
            <a:r>
              <a:rPr lang="en-US" altLang="en-US" sz="3400" dirty="0"/>
              <a:t> </a:t>
            </a:r>
            <a:r>
              <a:rPr lang="en-US" altLang="en-US" sz="3400" dirty="0" err="1"/>
              <a:t>publicas</a:t>
            </a:r>
            <a:r>
              <a:rPr lang="en-US" altLang="en-US" sz="3400" dirty="0"/>
              <a:t> </a:t>
            </a:r>
            <a:r>
              <a:rPr lang="en-US" altLang="en-US" sz="3400" dirty="0" err="1"/>
              <a:t>llevan</a:t>
            </a:r>
            <a:r>
              <a:rPr lang="en-US" altLang="en-US" sz="3400" dirty="0"/>
              <a:t> </a:t>
            </a:r>
            <a:r>
              <a:rPr lang="en-US" altLang="en-US" sz="3400" dirty="0" err="1"/>
              <a:t>uniforme</a:t>
            </a:r>
            <a:r>
              <a:rPr lang="en-US" altLang="en-US" sz="3400" dirty="0"/>
              <a:t>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z="3400" dirty="0" smtClean="0">
                <a:solidFill>
                  <a:srgbClr val="92D050"/>
                </a:solidFill>
              </a:rPr>
              <a:t>4. </a:t>
            </a:r>
            <a:r>
              <a:rPr lang="en-US" altLang="en-US" sz="3400" dirty="0" err="1"/>
              <a:t>Cuando</a:t>
            </a:r>
            <a:r>
              <a:rPr lang="en-US" altLang="en-US" sz="3400" dirty="0"/>
              <a:t> los </a:t>
            </a:r>
            <a:r>
              <a:rPr lang="en-US" altLang="en-US" sz="3400" dirty="0" err="1"/>
              <a:t>alumnos</a:t>
            </a:r>
            <a:r>
              <a:rPr lang="en-US" altLang="en-US" sz="3400" dirty="0"/>
              <a:t> </a:t>
            </a:r>
            <a:r>
              <a:rPr lang="en-US" altLang="en-US" sz="3400" dirty="0" err="1"/>
              <a:t>hablan</a:t>
            </a:r>
            <a:r>
              <a:rPr lang="en-US" altLang="en-US" sz="3400" dirty="0"/>
              <a:t>, </a:t>
            </a:r>
            <a:r>
              <a:rPr lang="en-US" altLang="en-US" sz="3400" dirty="0" err="1"/>
              <a:t>usan</a:t>
            </a:r>
            <a:r>
              <a:rPr lang="en-US" altLang="en-US" sz="3400" dirty="0"/>
              <a:t> </a:t>
            </a:r>
            <a:r>
              <a:rPr lang="en-US" altLang="en-US" sz="3400" dirty="0" err="1"/>
              <a:t>formas</a:t>
            </a:r>
            <a:r>
              <a:rPr lang="en-US" altLang="en-US" sz="3400" dirty="0"/>
              <a:t> </a:t>
            </a:r>
            <a:r>
              <a:rPr lang="en-US" altLang="en-US" sz="3400" dirty="0" err="1"/>
              <a:t>cortas</a:t>
            </a:r>
            <a:r>
              <a:rPr lang="en-US" altLang="en-US" sz="3400" dirty="0"/>
              <a:t> de </a:t>
            </a:r>
            <a:r>
              <a:rPr lang="en-US" altLang="en-US" sz="3400" dirty="0" err="1"/>
              <a:t>palabras</a:t>
            </a:r>
            <a:r>
              <a:rPr lang="en-US" altLang="en-US" sz="3400" dirty="0"/>
              <a:t> </a:t>
            </a:r>
            <a:r>
              <a:rPr lang="en-US" altLang="en-US" sz="3400" dirty="0" err="1"/>
              <a:t>como</a:t>
            </a:r>
            <a:r>
              <a:rPr lang="en-US" altLang="en-US" sz="3400" dirty="0"/>
              <a:t> “la </a:t>
            </a:r>
            <a:r>
              <a:rPr lang="en-US" altLang="en-US" sz="3400" dirty="0" err="1"/>
              <a:t>prepa</a:t>
            </a:r>
            <a:r>
              <a:rPr lang="en-US" altLang="en-US" sz="3400" dirty="0"/>
              <a:t>” y “la </a:t>
            </a:r>
            <a:r>
              <a:rPr lang="en-US" altLang="en-US" sz="3400" dirty="0" err="1"/>
              <a:t>tele</a:t>
            </a:r>
            <a:r>
              <a:rPr lang="en-US" altLang="en-US" sz="3400" dirty="0"/>
              <a:t>”.</a:t>
            </a:r>
          </a:p>
          <a:p>
            <a:pPr marL="0" indent="0">
              <a:lnSpc>
                <a:spcPct val="90000"/>
              </a:lnSpc>
              <a:buNone/>
            </a:pPr>
            <a:endParaRPr lang="en-US" altLang="en-US" sz="3400" dirty="0"/>
          </a:p>
        </p:txBody>
      </p:sp>
    </p:spTree>
    <p:extLst>
      <p:ext uri="{BB962C8B-B14F-4D97-AF65-F5344CB8AC3E}">
        <p14:creationId xmlns:p14="http://schemas.microsoft.com/office/powerpoint/2010/main" val="1401418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76200"/>
            <a:ext cx="8686800" cy="4525963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US" altLang="en-US" dirty="0" smtClean="0">
                <a:solidFill>
                  <a:srgbClr val="92D050"/>
                </a:solidFill>
              </a:rPr>
              <a:t>V- </a:t>
            </a:r>
            <a:r>
              <a:rPr lang="en-US" altLang="en-US" dirty="0" smtClean="0"/>
              <a:t>Copy and answer about your Spanish teacher.</a:t>
            </a:r>
            <a:endParaRPr lang="en-US" altLang="en-US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1. ¿</a:t>
            </a:r>
            <a:r>
              <a:rPr lang="en-US" altLang="en-US" dirty="0" err="1"/>
              <a:t>Quien</a:t>
            </a:r>
            <a:r>
              <a:rPr lang="en-US" altLang="en-US" dirty="0"/>
              <a:t> </a:t>
            </a:r>
            <a:r>
              <a:rPr lang="en-US" altLang="en-US" dirty="0" err="1"/>
              <a:t>es</a:t>
            </a:r>
            <a:r>
              <a:rPr lang="en-US" altLang="en-US" dirty="0"/>
              <a:t>?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en-US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2. ¿De </a:t>
            </a:r>
            <a:r>
              <a:rPr lang="en-US" altLang="en-US" dirty="0" err="1"/>
              <a:t>donde</a:t>
            </a:r>
            <a:r>
              <a:rPr lang="en-US" altLang="en-US" dirty="0"/>
              <a:t> </a:t>
            </a:r>
            <a:r>
              <a:rPr lang="en-US" altLang="en-US" dirty="0" err="1"/>
              <a:t>es</a:t>
            </a:r>
            <a:r>
              <a:rPr lang="en-US" altLang="en-US" dirty="0"/>
              <a:t>?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en-US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3. ¿Como </a:t>
            </a:r>
            <a:r>
              <a:rPr lang="en-US" altLang="en-US" dirty="0" err="1"/>
              <a:t>es</a:t>
            </a:r>
            <a:r>
              <a:rPr lang="en-US" altLang="en-US" dirty="0" smtClean="0"/>
              <a:t>? </a:t>
            </a:r>
            <a:r>
              <a:rPr lang="en-US" altLang="en-US" i="1" dirty="0" smtClean="0"/>
              <a:t>(3 </a:t>
            </a:r>
            <a:r>
              <a:rPr lang="en-US" altLang="en-US" i="1" dirty="0" err="1" smtClean="0"/>
              <a:t>caracteristicas</a:t>
            </a:r>
            <a:r>
              <a:rPr lang="en-US" altLang="en-US" i="1" dirty="0" smtClean="0"/>
              <a:t>)</a:t>
            </a:r>
            <a:endParaRPr lang="en-US" altLang="en-US" dirty="0"/>
          </a:p>
          <a:p>
            <a:pPr>
              <a:lnSpc>
                <a:spcPct val="90000"/>
              </a:lnSpc>
              <a:buFontTx/>
              <a:buNone/>
            </a:pPr>
            <a:endParaRPr lang="en-US" altLang="en-US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4. ¿</a:t>
            </a:r>
            <a:r>
              <a:rPr lang="en-US" altLang="en-US" dirty="0" err="1"/>
              <a:t>Tiene</a:t>
            </a:r>
            <a:r>
              <a:rPr lang="en-US" altLang="en-US" dirty="0"/>
              <a:t> </a:t>
            </a:r>
            <a:r>
              <a:rPr lang="en-US" altLang="en-US" dirty="0" err="1"/>
              <a:t>una</a:t>
            </a:r>
            <a:r>
              <a:rPr lang="en-US" altLang="en-US" dirty="0"/>
              <a:t> </a:t>
            </a:r>
            <a:r>
              <a:rPr lang="en-US" altLang="en-US" dirty="0" err="1"/>
              <a:t>computadora</a:t>
            </a:r>
            <a:r>
              <a:rPr lang="en-US" altLang="en-US" dirty="0"/>
              <a:t> en la </a:t>
            </a:r>
            <a:r>
              <a:rPr lang="en-US" altLang="en-US" dirty="0" err="1"/>
              <a:t>clase</a:t>
            </a:r>
            <a:r>
              <a:rPr lang="en-US" altLang="en-US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941147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34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u="sng" dirty="0" smtClean="0"/>
              <a:t>Un </a:t>
            </a:r>
            <a:r>
              <a:rPr lang="en-US" u="sng" dirty="0" err="1" smtClean="0"/>
              <a:t>repaso</a:t>
            </a:r>
            <a:r>
              <a:rPr lang="en-US" u="sng" dirty="0" smtClean="0"/>
              <a:t>: </a:t>
            </a:r>
            <a:r>
              <a:rPr lang="en-US" i="1" u="sng" dirty="0" smtClean="0"/>
              <a:t>a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4425883"/>
      </p:ext>
    </p:extLst>
  </p:cSld>
  <p:clrMapOvr>
    <a:masterClrMapping/>
  </p:clrMapOvr>
</p:sld>
</file>

<file path=ppt/theme/theme1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363</Words>
  <Application>Microsoft Office PowerPoint</Application>
  <PresentationFormat>On-screen Show (4:3)</PresentationFormat>
  <Paragraphs>44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1_Default Design</vt:lpstr>
      <vt:lpstr>Default Design</vt:lpstr>
      <vt:lpstr>Me llamo _____________  Clase 802 La fecha es el 12 de diciembre del 2013 </vt:lpstr>
      <vt:lpstr>PowerPoint Presentation</vt:lpstr>
      <vt:lpstr>PowerPoint Presentation</vt:lpstr>
      <vt:lpstr>PowerPoint Presentation</vt:lpstr>
      <vt:lpstr>PowerPoint Presentation</vt:lpstr>
      <vt:lpstr>Tarea # 34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  Clase 802 La fecha es el 12 de diciembre del 2013</dc:title>
  <dc:creator>Helen Zumaeta</dc:creator>
  <cp:lastModifiedBy>Helen Zumaeta</cp:lastModifiedBy>
  <cp:revision>4</cp:revision>
  <dcterms:created xsi:type="dcterms:W3CDTF">2013-12-10T22:22:24Z</dcterms:created>
  <dcterms:modified xsi:type="dcterms:W3CDTF">2013-12-12T14:24:39Z</dcterms:modified>
</cp:coreProperties>
</file>